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3842" autoAdjust="0"/>
  </p:normalViewPr>
  <p:slideViewPr>
    <p:cSldViewPr snapToGrid="0">
      <p:cViewPr varScale="1">
        <p:scale>
          <a:sx n="82" d="100"/>
          <a:sy n="82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224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14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356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610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015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818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147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835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337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267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797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04F3-D675-4831-8691-9D49FB8DD023}" type="datetimeFigureOut">
              <a:rPr lang="es-CO" smtClean="0"/>
              <a:t>23/10/2019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BD98-73B3-42EF-B9AD-3E0B44B372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7920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gif de terr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TOP 10 PELICULAS DE TERROR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Santiago </a:t>
            </a:r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rodriguez</a:t>
            </a:r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 </a:t>
            </a:r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jeisson</a:t>
            </a:r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 verano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it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41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halloween pelicul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halloween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REC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contenido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2" action="ppaction://hlinksldjump"/>
              </a:rPr>
              <a:t>El conjuro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Chucky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4" action="ppaction://hlinksldjump"/>
              </a:rPr>
              <a:t>La cabaña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5" action="ppaction://hlinksldjump"/>
              </a:rPr>
              <a:t>Annabelle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6" action="ppaction://hlinksldjump"/>
              </a:rPr>
              <a:t>Fredye</a:t>
            </a:r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6" action="ppaction://hlinksldjump"/>
              </a:rPr>
              <a:t> </a:t>
            </a:r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6" action="ppaction://hlinksldjump"/>
              </a:rPr>
              <a:t>Kruguer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7" action="ppaction://hlinksldjump"/>
              </a:rPr>
              <a:t>El exorcista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8" action="ppaction://hlinksldjump"/>
              </a:rPr>
              <a:t>La monja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9" action="ppaction://hlinksldjump"/>
              </a:rPr>
              <a:t>It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10" action="ppaction://hlinksldjump"/>
              </a:rPr>
              <a:t>Halloween</a:t>
            </a:r>
            <a:endParaRPr lang="es-CO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11" action="ppaction://hlinksldjump"/>
              </a:rPr>
              <a:t>Rec</a:t>
            </a:r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</a:rPr>
              <a:t> 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el conjur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306387"/>
            <a:ext cx="10515600" cy="1325563"/>
          </a:xfrm>
        </p:spPr>
        <p:txBody>
          <a:bodyPr/>
          <a:lstStyle/>
          <a:p>
            <a:pPr algn="ctr"/>
            <a:r>
              <a:rPr lang="es-CO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conjuro</a:t>
            </a:r>
            <a:endParaRPr lang="es-CO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20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chucky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61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la cabañ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La cabaña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98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annabell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annabelle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01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Fredye</a:t>
            </a:r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 </a:t>
            </a:r>
            <a:r>
              <a:rPr lang="es-CO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kruguer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54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exorcista bajando las escalera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exorcista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36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La monja</a:t>
            </a:r>
            <a:endParaRPr lang="es-CO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57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40</Words>
  <Application>Microsoft Office PowerPoint</Application>
  <PresentationFormat>Panorámica</PresentationFormat>
  <Paragraphs>23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Chiller</vt:lpstr>
      <vt:lpstr>Office Theme</vt:lpstr>
      <vt:lpstr>TOP 10 PELICULAS DE TERROR</vt:lpstr>
      <vt:lpstr>contenido</vt:lpstr>
      <vt:lpstr>El conjuro</vt:lpstr>
      <vt:lpstr>chucky</vt:lpstr>
      <vt:lpstr>La cabaña</vt:lpstr>
      <vt:lpstr>annabelle</vt:lpstr>
      <vt:lpstr>Fredye kruguer</vt:lpstr>
      <vt:lpstr>El exorcista</vt:lpstr>
      <vt:lpstr>La monja</vt:lpstr>
      <vt:lpstr>it</vt:lpstr>
      <vt:lpstr>halloween</vt:lpstr>
      <vt:lpstr>REC</vt:lpstr>
    </vt:vector>
  </TitlesOfParts>
  <Company>Secretaria de educacion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PELICULAS DE TERROR</dc:title>
  <dc:creator>Estudiantes</dc:creator>
  <cp:lastModifiedBy>Estudiantes</cp:lastModifiedBy>
  <cp:revision>8</cp:revision>
  <dcterms:created xsi:type="dcterms:W3CDTF">2019-10-23T15:36:14Z</dcterms:created>
  <dcterms:modified xsi:type="dcterms:W3CDTF">2019-10-23T17:05:57Z</dcterms:modified>
</cp:coreProperties>
</file>